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9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5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2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4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22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9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80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93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52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29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58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C44B-06F4-4889-A891-01F420960F99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62BE6-EDAA-4DCC-BF5E-97C1239AB5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28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5.infourok.ru/uploads/ex/017b/000cd2ba-d45ea016/640/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5" t="22273" r="10408" b="10744"/>
          <a:stretch/>
        </p:blipFill>
        <p:spPr bwMode="auto">
          <a:xfrm>
            <a:off x="1200008" y="0"/>
            <a:ext cx="9642163" cy="6873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827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ds05.infourok.ru/uploads/ex/017b/000cd2ba-d45ea016/640/img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7" t="23859" r="17314" b="10744"/>
          <a:stretch/>
        </p:blipFill>
        <p:spPr bwMode="auto">
          <a:xfrm>
            <a:off x="1567543" y="0"/>
            <a:ext cx="9187543" cy="6907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467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ds05.infourok.ru/uploads/ex/017b/000cd2ba-d45ea016/640/img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0" t="23542" r="17076" b="11379"/>
          <a:stretch/>
        </p:blipFill>
        <p:spPr bwMode="auto">
          <a:xfrm>
            <a:off x="1378858" y="0"/>
            <a:ext cx="9318171" cy="692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33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17b/000cd2ba-d45ea016/640/img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09" t="23859" r="17314" b="11379"/>
          <a:stretch/>
        </p:blipFill>
        <p:spPr bwMode="auto">
          <a:xfrm>
            <a:off x="1480457" y="-22088"/>
            <a:ext cx="9274628" cy="688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63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s05.infourok.ru/uploads/ex/017b/000cd2ba-d45ea016/640/img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8" t="23541" r="16837" b="11062"/>
          <a:stretch/>
        </p:blipFill>
        <p:spPr bwMode="auto">
          <a:xfrm>
            <a:off x="1553029" y="0"/>
            <a:ext cx="9202057" cy="686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9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s05.infourok.ru/uploads/ex/017b/000cd2ba-d45ea016/640/img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1" t="23859" r="17314" b="11062"/>
          <a:stretch/>
        </p:blipFill>
        <p:spPr bwMode="auto">
          <a:xfrm>
            <a:off x="1378858" y="0"/>
            <a:ext cx="9231085" cy="685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85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ds05.infourok.ru/uploads/ex/017b/000cd2ba-d45ea016/640/img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2" t="23224" r="17314" b="10427"/>
          <a:stretch/>
        </p:blipFill>
        <p:spPr bwMode="auto">
          <a:xfrm>
            <a:off x="1553028" y="0"/>
            <a:ext cx="8940800" cy="689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2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s05.infourok.ru/uploads/ex/017b/000cd2ba-d45ea016/640/img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2" t="22907" r="17552" b="10744"/>
          <a:stretch/>
        </p:blipFill>
        <p:spPr bwMode="auto">
          <a:xfrm>
            <a:off x="1451428" y="0"/>
            <a:ext cx="9100457" cy="69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15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017b/000cd2ba-d45ea016/640/img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2" t="24177" r="17076" b="10426"/>
          <a:stretch/>
        </p:blipFill>
        <p:spPr bwMode="auto">
          <a:xfrm>
            <a:off x="1358955" y="0"/>
            <a:ext cx="9250988" cy="687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64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ds05.infourok.ru/uploads/ex/017b/000cd2ba-d45ea016/640/img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8" t="23542" r="17552" b="12014"/>
          <a:stretch/>
        </p:blipFill>
        <p:spPr bwMode="auto">
          <a:xfrm>
            <a:off x="1393372" y="0"/>
            <a:ext cx="9274629" cy="689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537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ds05.infourok.ru/uploads/ex/017b/000cd2ba-d45ea016/640/img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4" t="23541" r="17076" b="11062"/>
          <a:stretch/>
        </p:blipFill>
        <p:spPr bwMode="auto">
          <a:xfrm>
            <a:off x="1306286" y="4280"/>
            <a:ext cx="9289143" cy="688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996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</cp:revision>
  <dcterms:created xsi:type="dcterms:W3CDTF">2020-01-28T15:32:18Z</dcterms:created>
  <dcterms:modified xsi:type="dcterms:W3CDTF">2020-01-28T16:40:07Z</dcterms:modified>
</cp:coreProperties>
</file>