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8" r:id="rId2"/>
    <p:sldMasterId id="2147483662" r:id="rId3"/>
    <p:sldMasterId id="2147483674" r:id="rId4"/>
  </p:sldMasterIdLst>
  <p:sldIdLst>
    <p:sldId id="260" r:id="rId5"/>
    <p:sldId id="283" r:id="rId6"/>
    <p:sldId id="263" r:id="rId7"/>
    <p:sldId id="270" r:id="rId8"/>
    <p:sldId id="282" r:id="rId9"/>
    <p:sldId id="286" r:id="rId10"/>
    <p:sldId id="268" r:id="rId11"/>
    <p:sldId id="267" r:id="rId12"/>
    <p:sldId id="284" r:id="rId13"/>
    <p:sldId id="266" r:id="rId14"/>
    <p:sldId id="280" r:id="rId15"/>
    <p:sldId id="265" r:id="rId16"/>
    <p:sldId id="279" r:id="rId17"/>
    <p:sldId id="285" r:id="rId18"/>
    <p:sldId id="287" r:id="rId19"/>
    <p:sldId id="281" r:id="rId20"/>
    <p:sldId id="278" r:id="rId21"/>
    <p:sldId id="277" r:id="rId22"/>
    <p:sldId id="276" r:id="rId23"/>
    <p:sldId id="275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FA2A-56E4-4087-942C-3C5683AD14AA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8D80-C0FD-476C-A549-75AA85C7D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FA2A-56E4-4087-942C-3C5683AD14AA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8D80-C0FD-476C-A549-75AA85C7D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FA2A-56E4-4087-942C-3C5683AD14AA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8D80-C0FD-476C-A549-75AA85C7D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903E-30B6-4534-986B-34E9368A9192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49B6-D2A2-464C-99E9-37DC14ACC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903E-30B6-4534-986B-34E9368A9192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49B6-D2A2-464C-99E9-37DC14ACC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903E-30B6-4534-986B-34E9368A9192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49B6-D2A2-464C-99E9-37DC14ACC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903E-30B6-4534-986B-34E9368A9192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49B6-D2A2-464C-99E9-37DC14ACC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903E-30B6-4534-986B-34E9368A9192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49B6-D2A2-464C-99E9-37DC14ACC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903E-30B6-4534-986B-34E9368A9192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49B6-D2A2-464C-99E9-37DC14ACC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903E-30B6-4534-986B-34E9368A9192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49B6-D2A2-464C-99E9-37DC14ACC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903E-30B6-4534-986B-34E9368A9192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49B6-D2A2-464C-99E9-37DC14ACC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FA2A-56E4-4087-942C-3C5683AD14AA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8D80-C0FD-476C-A549-75AA85C7D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903E-30B6-4534-986B-34E9368A9192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49B6-D2A2-464C-99E9-37DC14ACC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903E-30B6-4534-986B-34E9368A9192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49B6-D2A2-464C-99E9-37DC14ACC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903E-30B6-4534-986B-34E9368A9192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49B6-D2A2-464C-99E9-37DC14ACC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FD79-2DA2-4D1A-81A2-3EB8CA006769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623B-8B39-4CE6-B7A0-8DB9FDBC2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FD79-2DA2-4D1A-81A2-3EB8CA006769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623B-8B39-4CE6-B7A0-8DB9FDBC2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FD79-2DA2-4D1A-81A2-3EB8CA006769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623B-8B39-4CE6-B7A0-8DB9FDBC2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FD79-2DA2-4D1A-81A2-3EB8CA006769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623B-8B39-4CE6-B7A0-8DB9FDBC2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FD79-2DA2-4D1A-81A2-3EB8CA006769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623B-8B39-4CE6-B7A0-8DB9FDBC2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FD79-2DA2-4D1A-81A2-3EB8CA006769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623B-8B39-4CE6-B7A0-8DB9FDBC2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FD79-2DA2-4D1A-81A2-3EB8CA006769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623B-8B39-4CE6-B7A0-8DB9FDBC2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FA2A-56E4-4087-942C-3C5683AD14AA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8D80-C0FD-476C-A549-75AA85C7D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FD79-2DA2-4D1A-81A2-3EB8CA006769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623B-8B39-4CE6-B7A0-8DB9FDBC2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FD79-2DA2-4D1A-81A2-3EB8CA006769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623B-8B39-4CE6-B7A0-8DB9FDBC2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FD79-2DA2-4D1A-81A2-3EB8CA006769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623B-8B39-4CE6-B7A0-8DB9FDBC2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FD79-2DA2-4D1A-81A2-3EB8CA006769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623B-8B39-4CE6-B7A0-8DB9FDBC2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5DBA-081C-4BE5-ABA0-765D221B9CF7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925D-343D-45C9-8726-F1BA299BA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5DBA-081C-4BE5-ABA0-765D221B9CF7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925D-343D-45C9-8726-F1BA299BA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5DBA-081C-4BE5-ABA0-765D221B9CF7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925D-343D-45C9-8726-F1BA299BA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5DBA-081C-4BE5-ABA0-765D221B9CF7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925D-343D-45C9-8726-F1BA299BA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5DBA-081C-4BE5-ABA0-765D221B9CF7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925D-343D-45C9-8726-F1BA299BA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5DBA-081C-4BE5-ABA0-765D221B9CF7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925D-343D-45C9-8726-F1BA299BA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FA2A-56E4-4087-942C-3C5683AD14AA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8D80-C0FD-476C-A549-75AA85C7D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5DBA-081C-4BE5-ABA0-765D221B9CF7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925D-343D-45C9-8726-F1BA299BA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5DBA-081C-4BE5-ABA0-765D221B9CF7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925D-343D-45C9-8726-F1BA299BA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5DBA-081C-4BE5-ABA0-765D221B9CF7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925D-343D-45C9-8726-F1BA299BA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5DBA-081C-4BE5-ABA0-765D221B9CF7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925D-343D-45C9-8726-F1BA299BA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5DBA-081C-4BE5-ABA0-765D221B9CF7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925D-343D-45C9-8726-F1BA299BA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FA2A-56E4-4087-942C-3C5683AD14AA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8D80-C0FD-476C-A549-75AA85C7D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FA2A-56E4-4087-942C-3C5683AD14AA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8D80-C0FD-476C-A549-75AA85C7D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FA2A-56E4-4087-942C-3C5683AD14AA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8D80-C0FD-476C-A549-75AA85C7D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FA2A-56E4-4087-942C-3C5683AD14AA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8D80-C0FD-476C-A549-75AA85C7D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FA2A-56E4-4087-942C-3C5683AD14AA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8D80-C0FD-476C-A549-75AA85C7D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1FA2A-56E4-4087-942C-3C5683AD14AA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98D80-C0FD-476C-A549-75AA85C7D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F903E-30B6-4534-986B-34E9368A9192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B49B6-D2A2-464C-99E9-37DC14ACC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FFD79-2DA2-4D1A-81A2-3EB8CA006769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D623B-8B39-4CE6-B7A0-8DB9FDBC2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D5DBA-081C-4BE5-ABA0-765D221B9CF7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C925D-343D-45C9-8726-F1BA299BA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31640" y="6177497"/>
            <a:ext cx="77768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844824"/>
            <a:ext cx="9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«Не для школы, а для жизни мы учимся!» 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340768"/>
            <a:ext cx="8856984" cy="3096344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b="1" dirty="0" smtClean="0"/>
              <a:t>                      </a:t>
            </a:r>
            <a:r>
              <a:rPr lang="ru-RU" sz="4900" b="1" dirty="0" smtClean="0">
                <a:solidFill>
                  <a:schemeClr val="accent2">
                    <a:lumMod val="75000"/>
                  </a:schemeClr>
                </a:solidFill>
              </a:rPr>
              <a:t>Задача </a:t>
            </a:r>
            <a:r>
              <a:rPr lang="ru-RU" sz="49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ru-RU" sz="4900" dirty="0"/>
              <a:t/>
            </a:r>
            <a:br>
              <a:rPr lang="ru-RU" sz="49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     </a:t>
            </a:r>
            <a:r>
              <a:rPr lang="ru-RU" sz="3100" dirty="0" smtClean="0"/>
              <a:t>Праздник </a:t>
            </a:r>
            <a:r>
              <a:rPr lang="ru-RU" sz="3100" dirty="0"/>
              <a:t>в день рождения Лены продолжался 6 часов. Это время (целое) на рисунке изображено в виде круга. Расскажи по рисункам, какую часть этого времени гости танцевали, играли, угощались. Красным цветом показана та часть времени, которую Лена и ее гости провели за игрой. Синим цветом – та часть времени, которая была отдана танцам. Жёлтым цветом - угощению. </a:t>
            </a:r>
            <a:br>
              <a:rPr lang="ru-RU" sz="3100" dirty="0"/>
            </a:br>
            <a:endParaRPr lang="ru-RU" sz="3100" dirty="0"/>
          </a:p>
        </p:txBody>
      </p:sp>
      <p:pic>
        <p:nvPicPr>
          <p:cNvPr id="3" name="Рисунок 2" descr="http://uchebnik-tetrad.com/uchebniki/matematika/3klass/demidova_kozlova/uch1/7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6" r="11404" b="60577"/>
          <a:stretch/>
        </p:blipFill>
        <p:spPr bwMode="auto">
          <a:xfrm>
            <a:off x="899592" y="5229200"/>
            <a:ext cx="7272807" cy="1440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659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8002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</a:rPr>
              <a:t>Задача 3.</a:t>
            </a:r>
            <a:endParaRPr lang="ru-RU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24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276872"/>
            <a:ext cx="8640960" cy="4681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7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ФИЗМИНУТКА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½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присядьте 2 раза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¼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подпрыгните 2 раза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1/8 руки на поясе, повернитесь налево, направо.</a:t>
            </a:r>
            <a:endParaRPr lang="ru-RU" sz="40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30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2016224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</a:rPr>
              <a:t>Задача 4.</a:t>
            </a:r>
            <a:endParaRPr lang="ru-RU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26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Сравните:</a:t>
            </a:r>
            <a:br>
              <a:rPr lang="ru-RU" sz="5400" dirty="0" smtClean="0"/>
            </a:br>
            <a:r>
              <a:rPr lang="ru-RU" sz="5400" dirty="0" smtClean="0"/>
              <a:t>1/2…1/4</a:t>
            </a:r>
            <a:br>
              <a:rPr lang="ru-RU" sz="5400" dirty="0" smtClean="0"/>
            </a:br>
            <a:r>
              <a:rPr lang="ru-RU" sz="5400" dirty="0" smtClean="0"/>
              <a:t>1/8…1/4</a:t>
            </a:r>
            <a:br>
              <a:rPr lang="ru-RU" sz="5400" dirty="0" smtClean="0"/>
            </a:br>
            <a:r>
              <a:rPr lang="ru-RU" sz="5400" dirty="0" smtClean="0"/>
              <a:t>1/3…1/8</a:t>
            </a:r>
            <a:br>
              <a:rPr lang="ru-RU" sz="5400" dirty="0" smtClean="0"/>
            </a:br>
            <a:r>
              <a:rPr lang="ru-RU" sz="5400" dirty="0" smtClean="0"/>
              <a:t>1/4…1/3</a:t>
            </a:r>
            <a:br>
              <a:rPr lang="ru-RU" sz="5400" dirty="0" smtClean="0"/>
            </a:br>
            <a:r>
              <a:rPr lang="ru-RU" sz="5400" dirty="0" smtClean="0"/>
              <a:t>1/8…1/2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26315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Проверяем</a:t>
            </a:r>
            <a:r>
              <a:rPr lang="ru-RU" sz="5400" dirty="0" smtClean="0"/>
              <a:t>: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1/2</a:t>
            </a:r>
            <a:r>
              <a:rPr lang="en-US" sz="5400" dirty="0" smtClean="0"/>
              <a:t>&gt;</a:t>
            </a:r>
            <a:r>
              <a:rPr lang="ru-RU" sz="5400" dirty="0" smtClean="0"/>
              <a:t>1/4</a:t>
            </a:r>
            <a:br>
              <a:rPr lang="ru-RU" sz="5400" dirty="0" smtClean="0"/>
            </a:br>
            <a:r>
              <a:rPr lang="ru-RU" sz="5400" dirty="0" smtClean="0"/>
              <a:t>1/8</a:t>
            </a:r>
            <a:r>
              <a:rPr lang="en-US" sz="5400" dirty="0" smtClean="0"/>
              <a:t>&lt;</a:t>
            </a:r>
            <a:r>
              <a:rPr lang="ru-RU" sz="5400" dirty="0" smtClean="0"/>
              <a:t>1/4</a:t>
            </a:r>
            <a:br>
              <a:rPr lang="ru-RU" sz="5400" dirty="0" smtClean="0"/>
            </a:br>
            <a:r>
              <a:rPr lang="ru-RU" sz="5400" dirty="0" smtClean="0"/>
              <a:t>1/3</a:t>
            </a:r>
            <a:r>
              <a:rPr lang="en-US" sz="5400" dirty="0" smtClean="0"/>
              <a:t>&gt;</a:t>
            </a:r>
            <a:r>
              <a:rPr lang="ru-RU" sz="5400" dirty="0" smtClean="0"/>
              <a:t>1/8</a:t>
            </a:r>
            <a:br>
              <a:rPr lang="ru-RU" sz="5400" dirty="0" smtClean="0"/>
            </a:br>
            <a:r>
              <a:rPr lang="ru-RU" sz="5400" dirty="0" smtClean="0"/>
              <a:t>1/4</a:t>
            </a:r>
            <a:r>
              <a:rPr lang="en-US" sz="5400" dirty="0" smtClean="0"/>
              <a:t>&lt;</a:t>
            </a:r>
            <a:r>
              <a:rPr lang="ru-RU" sz="5400" dirty="0" smtClean="0"/>
              <a:t>1/3</a:t>
            </a:r>
            <a:br>
              <a:rPr lang="ru-RU" sz="5400" dirty="0" smtClean="0"/>
            </a:br>
            <a:r>
              <a:rPr lang="ru-RU" sz="5400" dirty="0" smtClean="0"/>
              <a:t>1/8</a:t>
            </a:r>
            <a:r>
              <a:rPr lang="en-US" sz="5400" dirty="0" smtClean="0"/>
              <a:t>&lt;</a:t>
            </a:r>
            <a:r>
              <a:rPr lang="ru-RU" sz="5400" dirty="0" smtClean="0"/>
              <a:t>1/2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75333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96753"/>
            <a:ext cx="8640960" cy="5493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Задача 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4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4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У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 есть 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четыре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воздушных шарика. Это двадцатая часть тех шаров, которые нужны для игры «Попробуй проколи!». Сколько шаров нужно ещё купить, чтобы устроить эту игру?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92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417638"/>
            <a:ext cx="8147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Математический фокус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2237264"/>
            <a:ext cx="4734272" cy="3809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Задумайте число.</a:t>
            </a:r>
            <a:endParaRPr lang="ru-RU" sz="28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Умножьте его на 2</a:t>
            </a:r>
            <a:endParaRPr lang="ru-RU" sz="28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Прибавьте 4</a:t>
            </a:r>
            <a:endParaRPr lang="ru-RU" sz="28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Умножьте на 4</a:t>
            </a:r>
            <a:endParaRPr lang="ru-RU" sz="28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Отнимите 16</a:t>
            </a:r>
            <a:endParaRPr lang="ru-RU" sz="28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Разделите на задуманное число.</a:t>
            </a:r>
            <a:endParaRPr lang="ru-RU" sz="2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84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44016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Правила работы в группах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http://heliograph.ru/images/1505690_pravila-raboty-v-gruppe-nachalnaya-shkol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19" b="25661"/>
          <a:stretch/>
        </p:blipFill>
        <p:spPr bwMode="auto">
          <a:xfrm>
            <a:off x="611560" y="2443403"/>
            <a:ext cx="762000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34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5AC1~1\AppData\Local\Temp\FineReader10\media\image1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81668"/>
            <a:ext cx="5472608" cy="5352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517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videoplayback (online-video-cutter.com)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76975" cy="688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0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95455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628800"/>
            <a:ext cx="8712968" cy="521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считаете, что урок прошёл для вас плодотворно, с пользой. Вы поняли тему и можете помочь другим. (красный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endParaRPr lang="ru-RU" sz="28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считаете, что поняли тему, но вам ещё нужна помощь. (зелёный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endParaRPr lang="ru-RU" sz="28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считаете, что было трудно на уроке. (серебряный)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79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244827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СПАСИБО  ЗА  УРОК!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7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32403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Тема урока: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8800" b="1" dirty="0" smtClean="0">
                <a:solidFill>
                  <a:srgbClr val="FFC000"/>
                </a:solidFill>
              </a:rPr>
              <a:t>«Доли»</a:t>
            </a:r>
            <a:endParaRPr lang="ru-RU" sz="8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2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virtyola.ru/public/cimcopy-bas-672x35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04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2" descr="http://uchebnik-rabochaya-tetrad.com/%D0%9E%D0%BA%D1%80%D1%83%D0%B6%D0%B0%D1%8E%D1%89%D0%B8%D0%B9%20%D0%BC%D0%B8%D1%80/%D0%A3%D1%87%D0%B5%D0%B1%D0%BD%D0%B8%D0%BA%20%D0%9E%D0%BA%D1%80%D1%83%D0%B6%D0%B0%D1%8E%D1%89%D0%B8%D0%B9%20%D0%BC%D0%B8%D1%80%203%20%D0%BA%D0%BB%D0%B0%D1%81%D1%81%20%D0%92%D0%B0%D1%85%D1%80%D1%83%D1%88%D0%B5%D0%B2%20%D0%94%D0%B0%D0%BD%D0%B8%D0%BB%D0%BE%D0%B2%20%D0%91%D1%83%D1%80%D1%81%D0%BA%D0%B8%D0%B9%20%D0%A0%D0%B0%D1%83%D1%82%D0%B8%D0%B0%D0%BD%20%D1%87%D0%B0%D1%81%D1%82%D1%8C%201/2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t="18058" r="74080" b="67988"/>
          <a:stretch/>
        </p:blipFill>
        <p:spPr bwMode="auto">
          <a:xfrm>
            <a:off x="1547664" y="2897560"/>
            <a:ext cx="3672408" cy="326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g-fotki.yandex.ru/get/6715/16969765.14e/0_79ddc_90e20696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750" y="-276105"/>
            <a:ext cx="5438499" cy="713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79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</p:spPr>
        <p:txBody>
          <a:bodyPr>
            <a:normAutofit/>
          </a:bodyPr>
          <a:lstStyle/>
          <a:p>
            <a:r>
              <a:rPr lang="ru-RU" dirty="0" smtClean="0"/>
              <a:t>12 декабря.</a:t>
            </a:r>
            <a:br>
              <a:rPr lang="ru-RU" dirty="0" smtClean="0"/>
            </a:br>
            <a:r>
              <a:rPr lang="ru-RU" dirty="0" smtClean="0"/>
              <a:t>Классная работа.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84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158417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Правила работы в парах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http://heliograph.ru/images/1505690_pravila-raboty-v-gruppe-nachalnaya-shkol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19" b="25661"/>
          <a:stretch/>
        </p:blipFill>
        <p:spPr bwMode="auto">
          <a:xfrm>
            <a:off x="1187624" y="3099927"/>
            <a:ext cx="762000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57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Задача1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br>
              <a:rPr lang="ru-RU" sz="4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      Для 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того чтобы накрыть стол, Лене нужно полчаса, четверть часа нужна, чтобы проверить, все ли готово для игр, и столько же времени, чтобы надеть свой праздничный наряд. Хватит ли на все это времени, если праздник должен начаться в 18 часов, а на часах – без четверти пять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вечера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25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1) 60 : 2 = 30 (мин.) накрывала  на стол</a:t>
            </a:r>
            <a:br>
              <a:rPr lang="ru-RU" sz="3200" dirty="0" smtClean="0"/>
            </a:br>
            <a:r>
              <a:rPr lang="ru-RU" sz="3200" dirty="0" smtClean="0"/>
              <a:t>2) 60 : 4 = 15 (мин.) проверяла игры</a:t>
            </a:r>
            <a:br>
              <a:rPr lang="ru-RU" sz="3200" dirty="0" smtClean="0"/>
            </a:br>
            <a:r>
              <a:rPr lang="ru-RU" sz="3200" dirty="0" smtClean="0"/>
              <a:t>3) 60 : 4 = 15 (мин.) одевалась</a:t>
            </a:r>
            <a:br>
              <a:rPr lang="ru-RU" sz="3200" dirty="0" smtClean="0"/>
            </a:br>
            <a:r>
              <a:rPr lang="ru-RU" sz="3200" dirty="0" smtClean="0"/>
              <a:t>4) 30 +15 +15= 60 (мин.) на все приготовления</a:t>
            </a:r>
            <a:br>
              <a:rPr lang="ru-RU" sz="3200" dirty="0" smtClean="0"/>
            </a:br>
            <a:r>
              <a:rPr lang="ru-RU" sz="3200" dirty="0" smtClean="0"/>
              <a:t>Без четверти пять – это 16 часов 45 минут.</a:t>
            </a:r>
            <a:br>
              <a:rPr lang="ru-RU" sz="3200" dirty="0" smtClean="0"/>
            </a:br>
            <a:r>
              <a:rPr lang="ru-RU" sz="3200" dirty="0" smtClean="0"/>
              <a:t>До 18 часов остаётся 1 час 15 минут. На все приготовления нужен 1 час. </a:t>
            </a:r>
            <a:br>
              <a:rPr lang="ru-RU" sz="3200" dirty="0" smtClean="0"/>
            </a:br>
            <a:r>
              <a:rPr lang="ru-RU" sz="3200" b="1" i="1" u="sng" dirty="0" smtClean="0"/>
              <a:t>Вывод</a:t>
            </a:r>
            <a:r>
              <a:rPr lang="ru-RU" sz="3200" dirty="0" smtClean="0"/>
              <a:t>: времени на все приготовления хватит.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867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157</Words>
  <Application>Microsoft Office PowerPoint</Application>
  <PresentationFormat>Экран (4:3)</PresentationFormat>
  <Paragraphs>32</Paragraphs>
  <Slides>21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Helvetica</vt:lpstr>
      <vt:lpstr>Times New Roman</vt:lpstr>
      <vt:lpstr>Wingdings</vt:lpstr>
      <vt:lpstr>3_Специальное оформление</vt:lpstr>
      <vt:lpstr>Специальное оформление</vt:lpstr>
      <vt:lpstr>1_Специальное оформление</vt:lpstr>
      <vt:lpstr>2_Специальное оформление</vt:lpstr>
      <vt:lpstr>Презентация PowerPoint</vt:lpstr>
      <vt:lpstr>Презентация PowerPoint</vt:lpstr>
      <vt:lpstr>Тема урока: «Доли»</vt:lpstr>
      <vt:lpstr>Презентация PowerPoint</vt:lpstr>
      <vt:lpstr>Презентация PowerPoint</vt:lpstr>
      <vt:lpstr>12 декабря. Классная работа.</vt:lpstr>
      <vt:lpstr>Правила работы в парах</vt:lpstr>
      <vt:lpstr>                                   Задача1.         Для того чтобы накрыть стол, Лене нужно полчаса, четверть часа нужна, чтобы проверить, все ли готово для игр, и столько же времени, чтобы надеть свой праздничный наряд. Хватит ли на все это времени, если праздник должен начаться в 18 часов, а на часах – без четверти пять вечера.   </vt:lpstr>
      <vt:lpstr>1) 60 : 2 = 30 (мин.) накрывала  на стол 2) 60 : 4 = 15 (мин.) проверяла игры 3) 60 : 4 = 15 (мин.) одевалась 4) 30 +15 +15= 60 (мин.) на все приготовления Без четверти пять – это 16 часов 45 минут. До 18 часов остаётся 1 час 15 минут. На все приготовления нужен 1 час.  Вывод: времени на все приготовления хватит.</vt:lpstr>
      <vt:lpstr>                      Задача 2       Праздник в день рождения Лены продолжался 6 часов. Это время (целое) на рисунке изображено в виде круга. Расскажи по рисункам, какую часть этого времени гости танцевали, играли, угощались. Красным цветом показана та часть времени, которую Лена и ее гости провели за игрой. Синим цветом – та часть времени, которая была отдана танцам. Жёлтым цветом - угощению.  </vt:lpstr>
      <vt:lpstr>Задача 3.</vt:lpstr>
      <vt:lpstr>Презентация PowerPoint</vt:lpstr>
      <vt:lpstr>Задача 4.</vt:lpstr>
      <vt:lpstr>Сравните: 1/2…1/4 1/8…1/4 1/3…1/8 1/4…1/3 1/8…1/2</vt:lpstr>
      <vt:lpstr>Проверяем: 1/2&gt;1/4 1/8&lt;1/4 1/3&gt;1/8 1/4&lt;1/3 1/8&lt;1/2</vt:lpstr>
      <vt:lpstr>Презентация PowerPoint</vt:lpstr>
      <vt:lpstr>Презентация PowerPoint</vt:lpstr>
      <vt:lpstr>Правила работы в группах</vt:lpstr>
      <vt:lpstr>Презентация PowerPoint</vt:lpstr>
      <vt:lpstr>Презентация PowerPoint</vt:lpstr>
      <vt:lpstr>СПАСИБО  ЗА  УРОК!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001</dc:creator>
  <cp:lastModifiedBy>Admin</cp:lastModifiedBy>
  <cp:revision>25</cp:revision>
  <dcterms:created xsi:type="dcterms:W3CDTF">2015-01-18T09:25:28Z</dcterms:created>
  <dcterms:modified xsi:type="dcterms:W3CDTF">2018-12-12T07:04:10Z</dcterms:modified>
</cp:coreProperties>
</file>